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2" r:id="rId4"/>
    <p:sldId id="263" r:id="rId5"/>
    <p:sldId id="264" r:id="rId6"/>
    <p:sldId id="261" r:id="rId7"/>
    <p:sldId id="260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76" d="100"/>
          <a:sy n="7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2400" b="1" dirty="0"/>
              <a:t>                                          </a:t>
            </a:r>
            <a:r>
              <a:rPr lang="ru-RU" sz="24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Презентация </a:t>
            </a:r>
            <a:r>
              <a:rPr lang="ru-RU" sz="24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одной книги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3779912" y="609600"/>
            <a:ext cx="5135488" cy="4619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dirty="0"/>
          </a:p>
          <a:p>
            <a:pPr>
              <a:buNone/>
            </a:pPr>
            <a:r>
              <a:rPr lang="ru-RU" b="1" dirty="0"/>
              <a:t>   </a:t>
            </a:r>
            <a:r>
              <a:rPr lang="ru-RU" sz="4000" b="1" dirty="0">
                <a:solidFill>
                  <a:srgbClr val="C00000"/>
                </a:solidFill>
              </a:rPr>
              <a:t>ПРОФЕССИОНАЛЫ ЖЕЛЕЗНОЙ ДОРОГИ</a:t>
            </a:r>
          </a:p>
          <a:p>
            <a:pPr>
              <a:buNone/>
            </a:pPr>
            <a:r>
              <a:rPr lang="ru-RU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  Справочник основных профессий и должностей</a:t>
            </a:r>
          </a:p>
        </p:txBody>
      </p:sp>
      <p:pic>
        <p:nvPicPr>
          <p:cNvPr id="9" name="Рисунок 8" descr="C:\Users\library\Desktop\Презентация одной книги\P81017-135100.jpg"/>
          <p:cNvPicPr/>
          <p:nvPr/>
        </p:nvPicPr>
        <p:blipFill>
          <a:blip r:embed="rId2" cstate="print"/>
          <a:srcRect r="1546" b="739"/>
          <a:stretch>
            <a:fillRect/>
          </a:stretch>
        </p:blipFill>
        <p:spPr bwMode="auto">
          <a:xfrm>
            <a:off x="395536" y="490166"/>
            <a:ext cx="338437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Профессионалы железной </a:t>
            </a:r>
            <a:r>
              <a:rPr lang="ru-RU" sz="26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дороги: </a:t>
            </a:r>
            <a:r>
              <a:rPr lang="ru-RU" sz="26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Справочник основных профессий и должностей /ОАО »Российские железные дороги». - М.: </a:t>
            </a:r>
            <a:r>
              <a:rPr lang="ru-RU" sz="26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ОАО </a:t>
            </a:r>
            <a:r>
              <a:rPr lang="ru-RU" sz="26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«РЖД», 2016. – 160 с.</a:t>
            </a:r>
          </a:p>
          <a:p>
            <a:r>
              <a:rPr lang="ru-RU" sz="2400" b="1" dirty="0"/>
              <a:t>Сегодня на железной дороге востребованы специалисты многих профессий. Ей нужны таланты, которые ищут себя в самых разных областях – от инженерного дела и производств до маркетинга и логистики. Железной дороге нужны новые профессии, новые знания и новые навыки, чтобы оставаться локомотивом перемен.</a:t>
            </a:r>
          </a:p>
          <a:p>
            <a:r>
              <a:rPr lang="ru-RU" sz="2400" b="1" dirty="0"/>
              <a:t>Как разобраться в этом огромном механизме? И как стать его частью, и получить интересную профессию, которая поможет реализовать творческий потенциал и найти своё место в жизни?</a:t>
            </a:r>
          </a:p>
          <a:p>
            <a:r>
              <a:rPr lang="ru-RU" sz="2400" b="1" dirty="0"/>
              <a:t>Об этом эта книга…</a:t>
            </a:r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«ПРОФЕССИОНАЛЫ ЖЕЛЕЗНОЙ ДОРОГИ»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Цель этого издания – дать общее представление об основных железнодорожных профессиях и должностях, познакомить с их спецификой, показать их прошлое, настоящее и будущее, а также дать возможность через функционал этих профессий познакомиться с работой железной дороги.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9036496" cy="955576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</a:rPr>
              <a:t>организация и управление движением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683568" y="3501008"/>
            <a:ext cx="3507432" cy="2823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899592" y="1844824"/>
            <a:ext cx="7272808" cy="3960440"/>
          </a:xfrm>
        </p:spPr>
        <p:txBody>
          <a:bodyPr>
            <a:normAutofit/>
          </a:bodyPr>
          <a:lstStyle/>
          <a:p>
            <a:r>
              <a:rPr lang="ru-RU" sz="2800" b="1" dirty="0"/>
              <a:t>Дежурный по станции</a:t>
            </a:r>
          </a:p>
          <a:p>
            <a:r>
              <a:rPr lang="ru-RU" sz="2800" b="1" dirty="0"/>
              <a:t>Диспетчер поездной</a:t>
            </a:r>
          </a:p>
          <a:p>
            <a:r>
              <a:rPr lang="ru-RU" sz="2800" b="1" dirty="0"/>
              <a:t>Оператор станционного технологического центра обработки поездной информации и перевозочных документов</a:t>
            </a:r>
          </a:p>
          <a:p>
            <a:r>
              <a:rPr lang="ru-RU" sz="2800" b="1" dirty="0"/>
              <a:t>Оператор сортировочной горки</a:t>
            </a:r>
          </a:p>
          <a:p>
            <a:r>
              <a:rPr lang="ru-RU" sz="2800" b="1" dirty="0"/>
              <a:t>Составитель поездов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Инфраструктурный комплекс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683568" y="3501008"/>
            <a:ext cx="3507432" cy="2823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827584" y="1844824"/>
            <a:ext cx="7344816" cy="3960440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/>
              <a:t>Монтер пути</a:t>
            </a:r>
          </a:p>
          <a:p>
            <a:r>
              <a:rPr lang="ru-RU" sz="3000" b="1" dirty="0"/>
              <a:t>Осмотрщик-ремонтник вагонов</a:t>
            </a:r>
          </a:p>
          <a:p>
            <a:r>
              <a:rPr lang="ru-RU" sz="3000" b="1" dirty="0"/>
              <a:t>Электромеханик контактной сети</a:t>
            </a:r>
          </a:p>
          <a:p>
            <a:r>
              <a:rPr lang="ru-RU" sz="3000" b="1" dirty="0"/>
              <a:t>Электромеханик СЦБ</a:t>
            </a:r>
          </a:p>
          <a:p>
            <a:r>
              <a:rPr lang="ru-RU" sz="3000" b="1" dirty="0"/>
              <a:t>Машинист железнодорожно-строительной машины</a:t>
            </a:r>
          </a:p>
          <a:p>
            <a:r>
              <a:rPr lang="ru-RU" sz="3000" b="1" dirty="0"/>
              <a:t>Дорожный мастер</a:t>
            </a:r>
          </a:p>
          <a:p>
            <a:r>
              <a:rPr lang="ru-RU" sz="3000" b="1" dirty="0" err="1"/>
              <a:t>Дефектоскопист</a:t>
            </a:r>
            <a:r>
              <a:rPr lang="ru-RU" sz="3000" b="1" dirty="0"/>
              <a:t> </a:t>
            </a:r>
          </a:p>
          <a:p>
            <a:r>
              <a:rPr lang="ru-RU" sz="3000" b="1" dirty="0"/>
              <a:t>Связист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Сервис и обслуживание клиентов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4162"/>
            <a:ext cx="7560840" cy="4525963"/>
          </a:xfrm>
        </p:spPr>
        <p:txBody>
          <a:bodyPr>
            <a:noAutofit/>
          </a:bodyPr>
          <a:lstStyle/>
          <a:p>
            <a:r>
              <a:rPr lang="ru-RU" sz="2800" b="1" dirty="0"/>
              <a:t>Дежурный помощник начальника железнодорожного вокзала</a:t>
            </a:r>
          </a:p>
          <a:p>
            <a:r>
              <a:rPr lang="ru-RU" sz="2800" b="1" dirty="0"/>
              <a:t>Проводник</a:t>
            </a:r>
          </a:p>
          <a:p>
            <a:r>
              <a:rPr lang="ru-RU" sz="2800" b="1" dirty="0"/>
              <a:t>Билетный кассир</a:t>
            </a:r>
          </a:p>
          <a:p>
            <a:r>
              <a:rPr lang="ru-RU" sz="2800" b="1" dirty="0"/>
              <a:t>Менеджер по работе с клиентами</a:t>
            </a:r>
          </a:p>
          <a:p>
            <a:r>
              <a:rPr lang="ru-RU" sz="2800" b="1" dirty="0"/>
              <a:t>Приемщик поездов</a:t>
            </a:r>
          </a:p>
          <a:p>
            <a:r>
              <a:rPr lang="ru-RU" sz="2800" b="1" dirty="0"/>
              <a:t>Приемосдатчик груза и багажа</a:t>
            </a:r>
          </a:p>
          <a:p>
            <a:r>
              <a:rPr lang="ru-RU" sz="2800" b="1" dirty="0"/>
              <a:t>Логист</a:t>
            </a:r>
          </a:p>
          <a:p>
            <a:r>
              <a:rPr lang="ru-RU" sz="2800" b="1" dirty="0"/>
              <a:t>Ревизор по безопасности движения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Это издание будет полезно: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/>
              <a:t>Новым работникам компании, которые только начинают свою профессиональную карьеру и хотят знать, какую работу выполняют их коллеги;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/>
              <a:t>Студентам железнодорожных вузов, которые только готовятся начать работать на железной дороге и хотят получить представление о своей профессиональной и карьерной траектории;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/>
              <a:t>Абитуриентам железнодорожных вузов, техникумов, которые только выбирают профессию и хотят узнать специфику работы в железнодорожной отрасли;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/>
              <a:t>Всем, кто влюблён в российские железные дороги и интересуется прошлым, настоящим и будущим железнодорожной отрасли!</a:t>
            </a:r>
          </a:p>
          <a:p>
            <a:pPr>
              <a:buFont typeface="Wingdings" pitchFamily="2" charset="2"/>
              <a:buChar char="§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>
            <a:normAutofit/>
          </a:bodyPr>
          <a:lstStyle/>
          <a:p>
            <a:r>
              <a:rPr lang="ru-RU" dirty="0" smtClean="0"/>
              <a:t>Выставка – Презентация </a:t>
            </a:r>
            <a:r>
              <a:rPr lang="ru-RU" dirty="0"/>
              <a:t>одной книги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B4D357C-F19C-A242-A5F6-C117109C5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8110736" cy="768350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Подготовила:  Галина Геннадьевна </a:t>
            </a:r>
            <a:r>
              <a:rPr lang="ru-RU" dirty="0" smtClean="0"/>
              <a:t>Попова, </a:t>
            </a:r>
            <a:endParaRPr lang="ru-RU" dirty="0"/>
          </a:p>
          <a:p>
            <a:pPr algn="r"/>
            <a:r>
              <a:rPr lang="ru-RU" dirty="0"/>
              <a:t>заведующая библиотекой УТЖТ-филиала ПГУПС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F1FE9F1-1D06-A54C-AAD2-9EA7F642496B}"/>
              </a:ext>
            </a:extLst>
          </p:cNvPr>
          <p:cNvSpPr/>
          <p:nvPr/>
        </p:nvSpPr>
        <p:spPr>
          <a:xfrm>
            <a:off x="381000" y="1052736"/>
            <a:ext cx="3038872" cy="2554545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</a:rPr>
              <a:t>ЭТО ИНТЕРЕСНО!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sz="2200" dirty="0"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ЖДЁМ ВАС </a:t>
            </a:r>
            <a:endParaRPr lang="ru-RU" sz="2200" dirty="0" smtClean="0"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В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БИБЛИОТЕКЕ </a:t>
            </a:r>
          </a:p>
          <a:p>
            <a:pPr algn="ctr"/>
            <a:r>
              <a:rPr lang="ru-RU" sz="2200" dirty="0"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УТЖТ-ФИЛИАЛА 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ПГУПС!</a:t>
            </a:r>
            <a:endParaRPr lang="ru-RU" sz="2200" dirty="0"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4" name="Рисунок 13" descr="C:\Users\library\Desktop\Презентация одной книги\Профессионалы железной дороги_книга для выставки\P81005-145920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6894" t="3480" r="2903" b="14338"/>
          <a:stretch>
            <a:fillRect/>
          </a:stretch>
        </p:blipFill>
        <p:spPr bwMode="auto">
          <a:xfrm>
            <a:off x="3563888" y="692696"/>
            <a:ext cx="4824536" cy="381642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</TotalTime>
  <Words>355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                                      Презентация одной книги</vt:lpstr>
      <vt:lpstr>содержание</vt:lpstr>
      <vt:lpstr>«ПРОФЕССИОНАЛЫ ЖЕЛЕЗНОЙ ДОРОГИ»</vt:lpstr>
      <vt:lpstr>организация и управление движением</vt:lpstr>
      <vt:lpstr>Инфраструктурный комплекс</vt:lpstr>
      <vt:lpstr>Сервис и обслуживание клиентов</vt:lpstr>
      <vt:lpstr>Это издание будет полезно:</vt:lpstr>
      <vt:lpstr>Выставка – Презентация одной книги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Профессионалы железной дороги</dc:title>
  <dc:creator>library</dc:creator>
  <cp:lastModifiedBy>library</cp:lastModifiedBy>
  <cp:revision>38</cp:revision>
  <dcterms:created xsi:type="dcterms:W3CDTF">2018-10-17T10:34:11Z</dcterms:created>
  <dcterms:modified xsi:type="dcterms:W3CDTF">2018-10-18T06:34:47Z</dcterms:modified>
</cp:coreProperties>
</file>